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Montserrat Light"/>
      <p:regular r:id="rId23"/>
      <p:bold r:id="rId24"/>
      <p:italic r:id="rId25"/>
      <p:boldItalic r:id="rId26"/>
    </p:embeddedFont>
    <p:embeddedFont>
      <p:font typeface="Averag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MontserratLight-bold.fntdata"/><Relationship Id="rId23" Type="http://schemas.openxmlformats.org/officeDocument/2006/relationships/font" Target="fonts/Montserrat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Light-boldItalic.fntdata"/><Relationship Id="rId25" Type="http://schemas.openxmlformats.org/officeDocument/2006/relationships/font" Target="fonts/MontserratLight-italic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Lato-regular.fntdata"/><Relationship Id="rId18" Type="http://schemas.openxmlformats.org/officeDocument/2006/relationships/font" Target="fonts/Montserrat-boldItalic.fntdata"/></Relationships>
</file>

<file path=ppt/media/image1.jpg>
</file>

<file path=ppt/media/image10.png>
</file>

<file path=ppt/media/image11.png>
</file>

<file path=ppt/media/image2.jpg>
</file>

<file path=ppt/media/image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2.jpg"/><Relationship Id="rId5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/>
              <a:t>Ribs (Router,Interactor,Builder</a:t>
            </a:r>
            <a:r>
              <a:rPr lang="pt-BR" sz="2600"/>
              <a:t>, Component</a:t>
            </a:r>
            <a:r>
              <a:rPr lang="pt-BR" sz="2600"/>
              <a:t>)</a:t>
            </a:r>
            <a:endParaRPr sz="26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Uma arquitetura modular by Uber</a:t>
            </a:r>
            <a:r>
              <a:rPr lang="pt-BR"/>
              <a:t>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29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4443275" y="2064600"/>
            <a:ext cx="32754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0" y="206460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Funcionamento da Arquitetura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Propósito da Arquitetura</a:t>
            </a:r>
            <a:r>
              <a:rPr lang="pt-BR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Surgimento da Arquitetura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Problemas que a Arquitetura Resolve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Problemas que Ainda Existem no Modelo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geral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A arquitetura RIBs (Router, Interactor, Builder, Component) foi desenvolvida pela Uber para resolver problemas específicos enfrentados por aplicativos móveis de grande escala, especialmente em ambientes com equipes grandes e funcionalidades complexas. Este modelo de arquitetura foi projetado com foco em modularização, escalabilidade e testabilidade.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 Um exemplo de como a Uber implementou a arquitetura RIBs é no gerenciamento de fluxo de solicitação de corrida. Cada etapa do processo — desde o momento em que o usuário solicita um carro até o ponto de chegada — pode ser vista como uma RIB. O sistema é capaz de lidar com múltiplas mudanças de estado (busca por motoristas, rota em tempo real, etc.) sem que uma RIB interfira na outra, garantindo uma experiência fluida.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Funcionamento da Arquitetura RIBs</a:t>
            </a:r>
            <a:endParaRPr sz="1200"/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297500" y="9819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2030400" y="88762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100" u="sng">
                <a:latin typeface="Montserrat"/>
                <a:ea typeface="Montserrat"/>
                <a:cs typeface="Montserrat"/>
                <a:sym typeface="Montserrat"/>
              </a:rPr>
              <a:t>Router</a:t>
            </a:r>
            <a:r>
              <a:rPr lang="pt-BR" sz="1100">
                <a:latin typeface="Montserrat"/>
                <a:ea typeface="Montserrat"/>
                <a:cs typeface="Montserrat"/>
                <a:sym typeface="Montserrat"/>
              </a:rPr>
              <a:t>: Responsável pela navegação e organização das RIBs. Ele lida com a transição entre diferentes módulos da aplicação, decidindo qual RIB deve ser exibida em cada momento.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16964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16964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100" u="sng">
                <a:latin typeface="Montserrat"/>
                <a:ea typeface="Montserrat"/>
                <a:cs typeface="Montserrat"/>
                <a:sym typeface="Montserrat"/>
              </a:rPr>
              <a:t>Interactor</a:t>
            </a:r>
            <a:r>
              <a:rPr lang="pt-BR" sz="1100" u="sng"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pt-BR" sz="1100">
                <a:latin typeface="Montserrat"/>
                <a:ea typeface="Montserrat"/>
                <a:cs typeface="Montserrat"/>
                <a:sym typeface="Montserrat"/>
              </a:rPr>
              <a:t> Contém a lógica de negócios da RIB. Ele é responsável por gerenciar a comunicação entre a interface do usuário e o restante do sistema, além de manter o estado e as regras de negócio.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23963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23963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100" u="sng">
                <a:latin typeface="Montserrat"/>
                <a:ea typeface="Montserrat"/>
                <a:cs typeface="Montserrat"/>
                <a:sym typeface="Montserrat"/>
              </a:rPr>
              <a:t>Builder</a:t>
            </a:r>
            <a:r>
              <a:rPr lang="pt-BR" sz="1100">
                <a:latin typeface="Montserrat"/>
                <a:ea typeface="Montserrat"/>
                <a:cs typeface="Montserrat"/>
                <a:sym typeface="Montserrat"/>
              </a:rPr>
              <a:t>: Cria as dependências e </a:t>
            </a:r>
            <a:r>
              <a:rPr lang="pt-BR" sz="1100">
                <a:latin typeface="Montserrat"/>
                <a:ea typeface="Montserrat"/>
                <a:cs typeface="Montserrat"/>
                <a:sym typeface="Montserrat"/>
              </a:rPr>
              <a:t>instância</a:t>
            </a:r>
            <a:r>
              <a:rPr lang="pt-BR" sz="1100">
                <a:latin typeface="Montserrat"/>
                <a:ea typeface="Montserrat"/>
                <a:cs typeface="Montserrat"/>
                <a:sym typeface="Montserrat"/>
              </a:rPr>
              <a:t> os componentes necessários para a RIB. O Builder garante que a criação dos objetos dentro de uma RIB siga os princípios de injeção de dependência.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305825" y="3148500"/>
            <a:ext cx="6675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3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2030400" y="3205200"/>
            <a:ext cx="57312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Component</a:t>
            </a:r>
            <a:r>
              <a:rPr lang="pt-BR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Gerencia a injeção de dependências da RIB, fornecendo os objetos e recursos necessários para o funcionamento de cada módulo. Ele é muitas vezes gerado automaticamente por frameworks de injeção de dependência como o Dagger.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type="title"/>
          </p:nvPr>
        </p:nvSpPr>
        <p:spPr>
          <a:xfrm>
            <a:off x="840475" y="2776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pt-BR" sz="1500"/>
              <a:t>Propósito da arquitetura</a:t>
            </a:r>
            <a:endParaRPr sz="1700"/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4489575" y="53740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 principal propósito da arquitetura RIBs é permitir o desenvolvimento de aplicativos móveis escaláveis, modulares e fáceis de manter. Isso se torna especialmente importante para empresas como a Uber, cujos aplicativos possuem uma vasta gama de funcionalidades, múltiplas integrações e são mantidos por grandes equipes de engenheiros.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RIBs é projetada para: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pt-BR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Modularização: Dividir o aplicativo em módulos pequenos e independentes para facilitar a manutenção e desenvolvimento paralelo.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pt-BR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Escalabilidade: Suportar a adição de novas funcionalidades sem causar impacto significativo no código existente.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pt-BR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Testabilidade: Promover a criação de módulos que possam ser facilmente testados de forma isolada.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pt-BR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Segurança: Garantir que a navegação e os estados de cada RIB sejam controlados de forma precisa, reduzindo o risco de bugs.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1246725" y="27767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pt-BR" sz="1500"/>
              <a:t>Surgimento da Arquitetura</a:t>
            </a:r>
            <a:endParaRPr sz="2700"/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1246725" y="8400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arquitetura RIBs surgiu como uma solução para os desafios enfrentados pela Uber no desenvolvimento de suas aplicações móveis, que possuem uma base de código gigantesca, além de funcionalidades complexas. A arquitetura padrão de MVP (Model-View-Presenter) ou MVVM (Model-View-ViewModel) começou a se tornar difícil de escalar para as necessidades da Uber, o que levou à criação da RIBs.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time da Uber Mobile Platform começou a desenvolver a arquitetura por volta de 2016, quando identificaram que as arquiteturas tradicionais estavam gerando muita complexidade ao lidar com grandes equipes de desenvolvimento, um grande volume de código e muitas mudanças simultâneas no aplicativo.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offset_comp_267026.jpg" id="268" name="Google Shape;268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9" name="Google Shape;269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0" name="Google Shape;270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1" name="Google Shape;271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 Problemas que a Arquitetura Resolve</a:t>
            </a:r>
            <a:endParaRPr sz="1200"/>
          </a:p>
        </p:txBody>
      </p:sp>
      <p:sp>
        <p:nvSpPr>
          <p:cNvPr id="277" name="Google Shape;277;p23"/>
          <p:cNvSpPr txBox="1"/>
          <p:nvPr>
            <p:ph idx="4294967295" type="title"/>
          </p:nvPr>
        </p:nvSpPr>
        <p:spPr>
          <a:xfrm>
            <a:off x="1238700" y="9267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100" u="sng"/>
              <a:t>Dificuldade de Escalar Arquiteturas Tradicionais</a:t>
            </a:r>
            <a:r>
              <a:rPr lang="pt-BR" sz="1100">
                <a:latin typeface="Montserrat Light"/>
                <a:ea typeface="Montserrat Light"/>
                <a:cs typeface="Montserrat Light"/>
                <a:sym typeface="Montserrat Light"/>
              </a:rPr>
              <a:t>:  Arquiteturas como MVP e MVVM não foram criadas para lidar com centenas de desenvolvedores trabalhando simultaneamente em um único aplicativo. A modularização da RIBs resolve esse problema ao permitir que cada equipe trabalhe em módulos específicos.</a:t>
            </a:r>
            <a:endParaRPr sz="11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78" name="Google Shape;278;p23"/>
          <p:cNvSpPr txBox="1"/>
          <p:nvPr>
            <p:ph idx="4294967295" type="body"/>
          </p:nvPr>
        </p:nvSpPr>
        <p:spPr>
          <a:xfrm>
            <a:off x="1268475" y="2885300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100" u="sng">
                <a:latin typeface="Montserrat"/>
                <a:ea typeface="Montserrat"/>
                <a:cs typeface="Montserrat"/>
                <a:sym typeface="Montserrat"/>
              </a:rPr>
              <a:t>Problemas de Manutenção</a:t>
            </a:r>
            <a:r>
              <a:rPr lang="pt-BR" sz="1100">
                <a:latin typeface="Montserrat"/>
                <a:ea typeface="Montserrat"/>
                <a:cs typeface="Montserrat"/>
                <a:sym typeface="Montserrat"/>
              </a:rPr>
              <a:t>: Quando os módulos são grandes e interdependentes, fazer alterações sem quebrar outras partes do sistema é um desafio. A RIBs, por ser modular e isolada, </a:t>
            </a:r>
            <a:r>
              <a:rPr lang="pt-BR" sz="1100">
                <a:latin typeface="Montserrat"/>
                <a:ea typeface="Montserrat"/>
                <a:cs typeface="Montserrat"/>
                <a:sym typeface="Montserrat"/>
              </a:rPr>
              <a:t>minimiza</a:t>
            </a:r>
            <a:r>
              <a:rPr lang="pt-BR" sz="1100">
                <a:latin typeface="Montserrat"/>
                <a:ea typeface="Montserrat"/>
                <a:cs typeface="Montserrat"/>
                <a:sym typeface="Montserrat"/>
              </a:rPr>
              <a:t> esses riscos.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79" name="Google Shape;279;p23"/>
          <p:cNvGrpSpPr/>
          <p:nvPr/>
        </p:nvGrpSpPr>
        <p:grpSpPr>
          <a:xfrm>
            <a:off x="4980636" y="247203"/>
            <a:ext cx="4042004" cy="2072175"/>
            <a:chOff x="4654186" y="1785178"/>
            <a:chExt cx="4042004" cy="2072175"/>
          </a:xfrm>
        </p:grpSpPr>
        <p:sp>
          <p:nvSpPr>
            <p:cNvPr id="280" name="Google Shape;280;p23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23"/>
          <p:cNvSpPr/>
          <p:nvPr/>
        </p:nvSpPr>
        <p:spPr>
          <a:xfrm flipH="1" rot="5400000">
            <a:off x="6079354" y="-419201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550" y="357949"/>
            <a:ext cx="3404999" cy="176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3"/>
          <p:cNvSpPr txBox="1"/>
          <p:nvPr/>
        </p:nvSpPr>
        <p:spPr>
          <a:xfrm>
            <a:off x="5143525" y="2885300"/>
            <a:ext cx="3837600" cy="12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Aumento da Complexidade no Gerenciamento de Estados e Navegação</a:t>
            </a:r>
            <a:r>
              <a:rPr lang="pt-BR"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: Em aplicativos grandes, a gestão de navegação e o estado global do sistema se tornam complexos. A arquitetura RIBs resolve isso ao garantir que cada RIB seja responsável por seu próprio estado e navegação interna.</a:t>
            </a:r>
            <a:endParaRPr sz="13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/>
          <p:nvPr>
            <p:ph type="title"/>
          </p:nvPr>
        </p:nvSpPr>
        <p:spPr>
          <a:xfrm>
            <a:off x="700250" y="191650"/>
            <a:ext cx="4587000" cy="82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 Problemas que Ainda Existem no Modelo</a:t>
            </a:r>
            <a:endParaRPr sz="1400"/>
          </a:p>
        </p:txBody>
      </p:sp>
      <p:sp>
        <p:nvSpPr>
          <p:cNvPr id="291" name="Google Shape;291;p24"/>
          <p:cNvSpPr txBox="1"/>
          <p:nvPr>
            <p:ph idx="4294967295" type="title"/>
          </p:nvPr>
        </p:nvSpPr>
        <p:spPr>
          <a:xfrm>
            <a:off x="1403300" y="841475"/>
            <a:ext cx="5613300" cy="12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100" u="sng"/>
              <a:t>Curva de Aprendizado Elevada</a:t>
            </a:r>
            <a:r>
              <a:rPr lang="pt-BR" sz="1100">
                <a:latin typeface="Montserrat Light"/>
                <a:ea typeface="Montserrat Light"/>
                <a:cs typeface="Montserrat Light"/>
                <a:sym typeface="Montserrat Light"/>
              </a:rPr>
              <a:t>: A RIBs é uma arquitetura mais complexa comparada a outras soluções, o que pode dificultar a adoção por equipes que não estão familiarizadas com ela. Ela exige um entendimento profundo dos princípios de modularização e injeção de dependência.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92" name="Google Shape;292;p24"/>
          <p:cNvSpPr txBox="1"/>
          <p:nvPr>
            <p:ph idx="4294967295" type="body"/>
          </p:nvPr>
        </p:nvSpPr>
        <p:spPr>
          <a:xfrm>
            <a:off x="1403300" y="1888450"/>
            <a:ext cx="4811700" cy="7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100" u="sng">
                <a:latin typeface="Montserrat"/>
                <a:ea typeface="Montserrat"/>
                <a:cs typeface="Montserrat"/>
                <a:sym typeface="Montserrat"/>
              </a:rPr>
              <a:t>Overhead de Implementação</a:t>
            </a:r>
            <a:r>
              <a:rPr lang="pt-BR" sz="1100">
                <a:latin typeface="Montserrat Light"/>
                <a:ea typeface="Montserrat Light"/>
                <a:cs typeface="Montserrat Light"/>
                <a:sym typeface="Montserrat Light"/>
              </a:rPr>
              <a:t>: Para aplicações menores, a implementação da RIBs pode ser excessiva. A arquitetura traz uma estrutura bastante formal que pode ser vista como desnecessária para projetos simples ou menos complexos.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93" name="Google Shape;293;p24"/>
          <p:cNvSpPr txBox="1"/>
          <p:nvPr/>
        </p:nvSpPr>
        <p:spPr>
          <a:xfrm>
            <a:off x="603525" y="1017850"/>
            <a:ext cx="836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01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4"/>
          <p:cNvSpPr txBox="1"/>
          <p:nvPr/>
        </p:nvSpPr>
        <p:spPr>
          <a:xfrm>
            <a:off x="603525" y="2079575"/>
            <a:ext cx="654300" cy="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02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24"/>
          <p:cNvSpPr txBox="1"/>
          <p:nvPr/>
        </p:nvSpPr>
        <p:spPr>
          <a:xfrm>
            <a:off x="603525" y="3206525"/>
            <a:ext cx="6543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03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4"/>
          <p:cNvSpPr txBox="1"/>
          <p:nvPr/>
        </p:nvSpPr>
        <p:spPr>
          <a:xfrm>
            <a:off x="1490550" y="3097450"/>
            <a:ext cx="5089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Complexidade Adicional na Navegação</a:t>
            </a:r>
            <a:r>
              <a:rPr lang="pt-BR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Embora a RIBs resolva alguns problemas de navegação em grandes aplicações, ela pode adicionar complexidade em cenários onde a navegação não é um fator crítico. A necessidade de definir rotas e transições detalhadas pode ser vista como um custo adicional.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5"/>
          <p:cNvSpPr txBox="1"/>
          <p:nvPr>
            <p:ph type="title"/>
          </p:nvPr>
        </p:nvSpPr>
        <p:spPr>
          <a:xfrm>
            <a:off x="645300" y="1637275"/>
            <a:ext cx="3063300" cy="8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/>
          </a:p>
        </p:txBody>
      </p:sp>
      <p:sp>
        <p:nvSpPr>
          <p:cNvPr id="302" name="Google Shape;302;p25"/>
          <p:cNvSpPr txBox="1"/>
          <p:nvPr>
            <p:ph idx="1" type="body"/>
          </p:nvPr>
        </p:nvSpPr>
        <p:spPr>
          <a:xfrm>
            <a:off x="645300" y="2157450"/>
            <a:ext cx="3063300" cy="14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Artur Muniz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Ana Melo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Gabriel Meirinhos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João Gabriel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Luiz Fernando Melo dos Santos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Pedro Perazzo</a:t>
            </a:r>
            <a:br>
              <a:rPr lang="pt-BR"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pic>
        <p:nvPicPr>
          <p:cNvPr descr="offset_comp_342327_edited.jpg" id="303" name="Google Shape;303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" name="Google Shape;305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06" name="Google Shape;306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25"/>
          <p:cNvGrpSpPr/>
          <p:nvPr/>
        </p:nvGrpSpPr>
        <p:grpSpPr>
          <a:xfrm>
            <a:off x="7828905" y="2299604"/>
            <a:ext cx="1024386" cy="1522884"/>
            <a:chOff x="6505573" y="2745170"/>
            <a:chExt cx="1122000" cy="1668000"/>
          </a:xfrm>
        </p:grpSpPr>
        <p:sp>
          <p:nvSpPr>
            <p:cNvPr id="315" name="Google Shape;315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5"/>
          <p:cNvSpPr/>
          <p:nvPr/>
        </p:nvSpPr>
        <p:spPr>
          <a:xfrm flipH="1">
            <a:off x="7585036" y="2526165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3787" y="1677426"/>
            <a:ext cx="2965413" cy="156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7938" y="2425738"/>
            <a:ext cx="946325" cy="1270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"/>
          <p:cNvGrpSpPr/>
          <p:nvPr/>
        </p:nvGrpSpPr>
        <p:grpSpPr>
          <a:xfrm>
            <a:off x="7267508" y="2744160"/>
            <a:ext cx="520684" cy="1036470"/>
            <a:chOff x="9543736" y="4486132"/>
            <a:chExt cx="570300" cy="1135235"/>
          </a:xfrm>
        </p:grpSpPr>
        <p:sp>
          <p:nvSpPr>
            <p:cNvPr id="323" name="Google Shape;323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7" name="Google Shape;327;p25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7267612" y="2748334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8" name="Google Shape;328;p25"/>
          <p:cNvSpPr/>
          <p:nvPr/>
        </p:nvSpPr>
        <p:spPr>
          <a:xfrm flipH="1">
            <a:off x="7243322" y="282845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